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24" r:id="rId5"/>
    <p:sldId id="302" r:id="rId6"/>
    <p:sldId id="315" r:id="rId7"/>
    <p:sldId id="327" r:id="rId8"/>
    <p:sldId id="332" r:id="rId9"/>
    <p:sldId id="294" r:id="rId10"/>
    <p:sldId id="330" r:id="rId11"/>
    <p:sldId id="295" r:id="rId12"/>
    <p:sldId id="329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033" autoAdjust="0"/>
  </p:normalViewPr>
  <p:slideViewPr>
    <p:cSldViewPr snapToGrid="0">
      <p:cViewPr>
        <p:scale>
          <a:sx n="100" d="100"/>
          <a:sy n="100" d="100"/>
        </p:scale>
        <p:origin x="1002" y="396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Pavin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1T20:13:08.7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6/1/2023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noProof="0"/>
              <a:t>Pavin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D20390-6DE6-07C1-927E-2522C1621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B36A81-964D-1179-336E-924C11559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lagođeni izgl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hr-HR" sz="4800" b="1">
                <a:solidFill>
                  <a:schemeClr val="tx1"/>
                </a:solidFill>
              </a:rPr>
              <a:t>Kliknite da biste uredili stil naslova matrice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hr-HR" sz="4800" b="1">
                <a:solidFill>
                  <a:schemeClr val="tx1"/>
                </a:solidFill>
              </a:rPr>
              <a:t>Kliknite da biste uredili stil naslova matrice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6/1/2023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7" y="3068552"/>
            <a:ext cx="3924935" cy="1695637"/>
          </a:xfrm>
        </p:spPr>
        <p:txBody>
          <a:bodyPr/>
          <a:lstStyle/>
          <a:p>
            <a:pPr algn="ctr"/>
            <a:r>
              <a:rPr lang="hr-HR" dirty="0" err="1"/>
              <a:t>AnemoMed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/>
              <a:t>Elektrotehnička škola Zagreb 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Josip </a:t>
            </a:r>
            <a:r>
              <a:rPr lang="hr-HR" dirty="0" err="1"/>
              <a:t>Kunštek</a:t>
            </a:r>
            <a:r>
              <a:rPr lang="hr-HR" dirty="0"/>
              <a:t>, Ognjen Račan, Sven </a:t>
            </a:r>
            <a:r>
              <a:rPr lang="hr-HR" dirty="0" err="1"/>
              <a:t>Đuherić</a:t>
            </a:r>
            <a:r>
              <a:rPr lang="hr-HR" dirty="0"/>
              <a:t>, Toni </a:t>
            </a:r>
            <a:r>
              <a:rPr lang="hr-HR" dirty="0" err="1"/>
              <a:t>Luketić</a:t>
            </a:r>
            <a:r>
              <a:rPr lang="hr-HR" dirty="0"/>
              <a:t>, Ivan </a:t>
            </a:r>
            <a:r>
              <a:rPr lang="hr-HR" dirty="0" err="1"/>
              <a:t>Jagušt</a:t>
            </a:r>
            <a:endParaRPr lang="en-US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 descr="Slika na kojoj se prikazuje simbol, grafika, Font, logotip">
            <a:extLst>
              <a:ext uri="{FF2B5EF4-FFF2-40B4-BE49-F238E27FC236}">
                <a16:creationId xmlns:a16="http://schemas.microsoft.com/office/drawing/2014/main" id="{AB7C3F12-C6BB-7E82-E190-87B4888C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1" y="102364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1">
            <a:extLst>
              <a:ext uri="{FF2B5EF4-FFF2-40B4-BE49-F238E27FC236}">
                <a16:creationId xmlns:a16="http://schemas.microsoft.com/office/drawing/2014/main" id="{7C0E18AB-E1D1-7510-0FFB-FFC238A06C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noFill/>
        </p:spPr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9C7963-766E-4D70-00C7-A6F657472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 err="1"/>
              <a:t>AnemoMed</a:t>
            </a:r>
            <a:r>
              <a:rPr lang="hr-HR" dirty="0"/>
              <a:t> tim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CFF11788-854B-3EE1-F113-7C64F2A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hr-HR" sz="4800" b="1" dirty="0">
                <a:latin typeface="+mj-lt"/>
              </a:rPr>
              <a:t>Cijenimo pažnju</a:t>
            </a:r>
          </a:p>
        </p:txBody>
      </p:sp>
    </p:spTree>
    <p:extLst>
      <p:ext uri="{BB962C8B-B14F-4D97-AF65-F5344CB8AC3E}">
        <p14:creationId xmlns:p14="http://schemas.microsoft.com/office/powerpoint/2010/main" val="763403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2710180"/>
          </a:xfrm>
        </p:spPr>
        <p:txBody>
          <a:bodyPr/>
          <a:lstStyle/>
          <a:p>
            <a:r>
              <a:rPr lang="hr-HR" dirty="0"/>
              <a:t>1. O odabranom problemu</a:t>
            </a:r>
          </a:p>
          <a:p>
            <a:pPr lvl="1"/>
            <a:r>
              <a:rPr lang="hr-HR" dirty="0"/>
              <a:t>1.1 </a:t>
            </a:r>
            <a:r>
              <a:rPr lang="hr-HR" sz="2000" dirty="0"/>
              <a:t>Zašto smo odabrali taj problem</a:t>
            </a:r>
          </a:p>
          <a:p>
            <a:pPr lvl="1"/>
            <a:r>
              <a:rPr lang="hr-HR" dirty="0"/>
              <a:t>1.2 Postojeća rješenja</a:t>
            </a:r>
          </a:p>
          <a:p>
            <a:r>
              <a:rPr lang="hr-HR" dirty="0"/>
              <a:t>2.  Naše rješenje</a:t>
            </a:r>
          </a:p>
          <a:p>
            <a:pPr lvl="1"/>
            <a:r>
              <a:rPr lang="hr-HR" dirty="0"/>
              <a:t>2.1 Prednosti našeg rješenja</a:t>
            </a:r>
          </a:p>
          <a:p>
            <a:r>
              <a:rPr lang="hr-HR" dirty="0"/>
              <a:t>3.  Kome bi naše rješenje pomoglo</a:t>
            </a:r>
            <a:endParaRPr lang="en-US" dirty="0"/>
          </a:p>
        </p:txBody>
      </p:sp>
      <p:pic>
        <p:nvPicPr>
          <p:cNvPr id="2" name="Slika 1" descr="Slika na kojoj se prikazuje simbol, grafika, Font, logotip">
            <a:extLst>
              <a:ext uri="{FF2B5EF4-FFF2-40B4-BE49-F238E27FC236}">
                <a16:creationId xmlns:a16="http://schemas.microsoft.com/office/drawing/2014/main" id="{348C6FE4-1E30-133D-8D34-AFE62BE9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Rezervirano mjesto slike 9" descr="Slika na kojoj se prikazuje nebo, vanjski, avion, zrakoplov&#10;&#10;Opis je automatski generiran">
            <a:extLst>
              <a:ext uri="{FF2B5EF4-FFF2-40B4-BE49-F238E27FC236}">
                <a16:creationId xmlns:a16="http://schemas.microsoft.com/office/drawing/2014/main" id="{38A7EB2C-0A7A-B23A-C263-99DD381AE1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7517" r="17517"/>
          <a:stretch>
            <a:fillRect/>
          </a:stretch>
        </p:blipFill>
        <p:spPr/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07625AD-815C-52B5-B276-6F4B4E892C64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0CF73D8-7D00-5823-3440-9BFB0859A343}"/>
              </a:ext>
            </a:extLst>
          </p:cNvPr>
          <p:cNvSpPr/>
          <p:nvPr/>
        </p:nvSpPr>
        <p:spPr>
          <a:xfrm>
            <a:off x="11134725" y="6264338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559384" cy="830997"/>
          </a:xfrm>
        </p:spPr>
        <p:txBody>
          <a:bodyPr/>
          <a:lstStyle/>
          <a:p>
            <a:r>
              <a:rPr lang="hr-HR" sz="2800" dirty="0"/>
              <a:t>O odabranom problemu</a:t>
            </a:r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r-HR" dirty="0"/>
              <a:t>Problem koji smo odabrali je odlazak starijih ili onemogućenih do ljekarna što im otežava život.</a:t>
            </a:r>
          </a:p>
          <a:p>
            <a:r>
              <a:rPr lang="hr-HR" dirty="0"/>
              <a:t>U Hrvatskoj ima otprilike 1200 ljekarni, a ni jedna im ne može pomoći ako ne mogu do njih.</a:t>
            </a:r>
          </a:p>
          <a:p>
            <a:endParaRPr lang="hr-HR" dirty="0"/>
          </a:p>
        </p:txBody>
      </p:sp>
      <p:pic>
        <p:nvPicPr>
          <p:cNvPr id="9" name="Rezervirano mjesto slike 8" descr="Slika na kojoj se prikazuje tekst, vanjski, zgrada, pokazati znak&#10;&#10;Opis je automatski generiran">
            <a:extLst>
              <a:ext uri="{FF2B5EF4-FFF2-40B4-BE49-F238E27FC236}">
                <a16:creationId xmlns:a16="http://schemas.microsoft.com/office/drawing/2014/main" id="{BDEE2C5E-CEC9-7018-EEF1-11957733FA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25" r="22525"/>
          <a:stretch>
            <a:fillRect/>
          </a:stretch>
        </p:blipFill>
        <p:spPr/>
      </p:pic>
      <p:pic>
        <p:nvPicPr>
          <p:cNvPr id="3" name="Slika 2" descr="Slika na kojoj se prikazuje simbol, grafika, Font, logotip">
            <a:extLst>
              <a:ext uri="{FF2B5EF4-FFF2-40B4-BE49-F238E27FC236}">
                <a16:creationId xmlns:a16="http://schemas.microsoft.com/office/drawing/2014/main" id="{9F3D9CFF-ECAA-3057-83E5-187CDCA7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F22EB6F-BDF1-A56A-55DE-1B809C5695D3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C301D21-92EB-207E-F4E3-5E414251ADB7}"/>
              </a:ext>
            </a:extLst>
          </p:cNvPr>
          <p:cNvSpPr/>
          <p:nvPr/>
        </p:nvSpPr>
        <p:spPr>
          <a:xfrm>
            <a:off x="857250" y="6239648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64F5A2D-93D4-E135-E2CF-CB3DA8D427F7}"/>
              </a:ext>
            </a:extLst>
          </p:cNvPr>
          <p:cNvSpPr/>
          <p:nvPr/>
        </p:nvSpPr>
        <p:spPr>
          <a:xfrm>
            <a:off x="11134725" y="6264338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CAE3D25-4394-C834-2524-AD811A640791}"/>
              </a:ext>
            </a:extLst>
          </p:cNvPr>
          <p:cNvSpPr txBox="1"/>
          <p:nvPr/>
        </p:nvSpPr>
        <p:spPr>
          <a:xfrm>
            <a:off x="10962400" y="6311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r-HR" dirty="0"/>
              <a:t>Nakon prihvaćanja izazova digitalnog inovacijskog inovatora odmah smo znali da bismo se voljeli baviti medicinskom tehnologijom. </a:t>
            </a:r>
          </a:p>
          <a:p>
            <a:r>
              <a:rPr lang="hr-HR" dirty="0"/>
              <a:t>Svi mi imamo starije koji trebaju lijekove i brinemo se za njih.</a:t>
            </a:r>
          </a:p>
          <a:p>
            <a:r>
              <a:rPr lang="hr-HR" dirty="0"/>
              <a:t>Ovaj projekt bi nam pomogao smanjiti tu brigu i omogućiti starijima da brže i efikasnije dobe svoje lijekove.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399" y="805213"/>
            <a:ext cx="5366689" cy="830997"/>
          </a:xfrm>
        </p:spPr>
        <p:txBody>
          <a:bodyPr/>
          <a:lstStyle/>
          <a:p>
            <a:r>
              <a:rPr lang="hr-HR" sz="2800" dirty="0"/>
              <a:t>Zašto smo odabrali taj problem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r="19112"/>
          <a:stretch>
            <a:fillRect/>
          </a:stretch>
        </p:blipFill>
        <p:spPr>
          <a:xfrm>
            <a:off x="7050470" y="614382"/>
            <a:ext cx="4441372" cy="5393036"/>
          </a:xfrm>
        </p:spPr>
      </p:pic>
      <p:pic>
        <p:nvPicPr>
          <p:cNvPr id="5" name="Slika 4" descr="Slika na kojoj se prikazuje simbol, grafika, Font, logotip">
            <a:extLst>
              <a:ext uri="{FF2B5EF4-FFF2-40B4-BE49-F238E27FC236}">
                <a16:creationId xmlns:a16="http://schemas.microsoft.com/office/drawing/2014/main" id="{751E6FFB-281C-6F3F-A7EC-F4016BDF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BA22842-497A-FC4C-F2F4-CC98E160A4D1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94AC975-6621-859E-3A13-57ADF8C4600C}"/>
              </a:ext>
            </a:extLst>
          </p:cNvPr>
          <p:cNvSpPr/>
          <p:nvPr/>
        </p:nvSpPr>
        <p:spPr>
          <a:xfrm>
            <a:off x="11134725" y="6273863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24D53D3-4637-FD81-E475-BBB9B73A5F2B}"/>
              </a:ext>
            </a:extLst>
          </p:cNvPr>
          <p:cNvSpPr txBox="1"/>
          <p:nvPr/>
        </p:nvSpPr>
        <p:spPr>
          <a:xfrm>
            <a:off x="10962400" y="6311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6470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Danas stariji ili invalidi moraju otići do ljekarne ili tražiti članove obitelji.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Ne postoji jednostavno rješenje za dostavu lijekova, </a:t>
            </a:r>
          </a:p>
          <a:p>
            <a:pPr marL="0" indent="0">
              <a:buNone/>
            </a:pPr>
            <a:r>
              <a:rPr lang="hr-HR" sz="2000" dirty="0"/>
              <a:t>     već je uvijek potrebna ljudska nazočnost.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Postojeća rješenja</a:t>
            </a:r>
          </a:p>
        </p:txBody>
      </p:sp>
      <p:pic>
        <p:nvPicPr>
          <p:cNvPr id="5" name="Slika 4" descr="Slika na kojoj se prikazuje simbol, grafika, Font, logotip">
            <a:extLst>
              <a:ext uri="{FF2B5EF4-FFF2-40B4-BE49-F238E27FC236}">
                <a16:creationId xmlns:a16="http://schemas.microsoft.com/office/drawing/2014/main" id="{E64CD9F1-2F59-2061-AD64-A30CDA35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30F7170-2433-8BFB-92BD-5855A8FB6398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2A605B5-D9C0-3206-F906-38110EFE1475}"/>
                  </a:ext>
                </a:extLst>
              </p14:cNvPr>
              <p14:cNvContentPartPr/>
              <p14:nvPr/>
            </p14:nvContentPartPr>
            <p14:xfrm>
              <a:off x="2723925" y="-219330"/>
              <a:ext cx="36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2A605B5-D9C0-3206-F906-38110EFE14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9925" y="-32733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 descr="Missions | First Presbyterian Church Hickory">
            <a:extLst>
              <a:ext uri="{FF2B5EF4-FFF2-40B4-BE49-F238E27FC236}">
                <a16:creationId xmlns:a16="http://schemas.microsoft.com/office/drawing/2014/main" id="{A0E1A75F-6D64-3911-01C3-6013CF59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50" y="2316249"/>
            <a:ext cx="4771150" cy="3406601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ravokutnik 34">
            <a:extLst>
              <a:ext uri="{FF2B5EF4-FFF2-40B4-BE49-F238E27FC236}">
                <a16:creationId xmlns:a16="http://schemas.microsoft.com/office/drawing/2014/main" id="{C07E6DD6-9F19-2216-D3C5-64ED8037ED4B}"/>
              </a:ext>
            </a:extLst>
          </p:cNvPr>
          <p:cNvSpPr/>
          <p:nvPr/>
        </p:nvSpPr>
        <p:spPr>
          <a:xfrm>
            <a:off x="11134725" y="6264338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64063A4C-BBF2-A11F-98E3-6F855920BCDB}"/>
              </a:ext>
            </a:extLst>
          </p:cNvPr>
          <p:cNvSpPr txBox="1"/>
          <p:nvPr/>
        </p:nvSpPr>
        <p:spPr>
          <a:xfrm>
            <a:off x="10962400" y="6311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412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Naše rješenje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44056" y="1391478"/>
            <a:ext cx="106070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 err="1"/>
              <a:t>AnemoMed</a:t>
            </a:r>
            <a:r>
              <a:rPr lang="hr-HR" sz="2000" dirty="0"/>
              <a:t> je dron kojemu je svrha dostava lijekova.  </a:t>
            </a:r>
          </a:p>
          <a:p>
            <a:endParaRPr lang="hr-HR" sz="20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Dron bi imao GPS </a:t>
            </a:r>
            <a:r>
              <a:rPr lang="hr-HR" sz="2000" dirty="0" err="1"/>
              <a:t>lokator</a:t>
            </a:r>
            <a:r>
              <a:rPr lang="hr-HR" sz="2000" dirty="0"/>
              <a:t> kako bi se mogao locirati, četiri propelera za glatku vožnju i pretinac u kojemu bi držali lijekove, injekcije, tablete i prvu pomoć. </a:t>
            </a:r>
          </a:p>
          <a:p>
            <a:endParaRPr lang="hr-HR" sz="20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Umjetna inteligencija bi upravljala dronom jer ne mora spavati, a dronovi bi mogli zatrebati u bilo koje doba dana.</a:t>
            </a:r>
          </a:p>
          <a:p>
            <a:endParaRPr lang="hr-HR" sz="20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Glavna svrha drona bi bila dostava lijekova starijima ili onemogućenima kojima odlazak do ljekarne otežava dnevnu rutinu. 	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</p:txBody>
      </p:sp>
      <p:pic>
        <p:nvPicPr>
          <p:cNvPr id="4" name="Slika 3" descr="Slika na kojoj se prikazuje simbol, grafika, Font, logotip">
            <a:extLst>
              <a:ext uri="{FF2B5EF4-FFF2-40B4-BE49-F238E27FC236}">
                <a16:creationId xmlns:a16="http://schemas.microsoft.com/office/drawing/2014/main" id="{5EF62E0E-55AA-5257-3DC2-B9E22AF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7B6E3FE-2FB7-E569-D0F0-711A0C0BAF92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69DF8EC-E43F-14DB-32C8-BFC845F50001}"/>
              </a:ext>
            </a:extLst>
          </p:cNvPr>
          <p:cNvSpPr/>
          <p:nvPr/>
        </p:nvSpPr>
        <p:spPr>
          <a:xfrm>
            <a:off x="11134725" y="6264338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F93922E-1CF4-46CE-A198-8E4A57411BBA}"/>
              </a:ext>
            </a:extLst>
          </p:cNvPr>
          <p:cNvSpPr txBox="1"/>
          <p:nvPr/>
        </p:nvSpPr>
        <p:spPr>
          <a:xfrm>
            <a:off x="10962400" y="631138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4</a:t>
            </a:r>
          </a:p>
          <a:p>
            <a:endParaRPr lang="hr-HR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Prikaz koncepta </a:t>
            </a:r>
            <a:r>
              <a:rPr lang="hr-HR" sz="2800" dirty="0" err="1"/>
              <a:t>AnemoMed</a:t>
            </a:r>
            <a:r>
              <a:rPr lang="hr-HR" sz="2800" dirty="0"/>
              <a:t> drona</a:t>
            </a:r>
          </a:p>
        </p:txBody>
      </p:sp>
      <p:pic>
        <p:nvPicPr>
          <p:cNvPr id="5" name="Slika 4" descr="Slika na kojoj se prikazuje simbol, grafika, Font, logotip">
            <a:extLst>
              <a:ext uri="{FF2B5EF4-FFF2-40B4-BE49-F238E27FC236}">
                <a16:creationId xmlns:a16="http://schemas.microsoft.com/office/drawing/2014/main" id="{FC675B82-6D2F-91C3-1175-A96A8B8BD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30DA68B9-80FD-FB0A-60FE-2C284F85BF92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0000-0200 (1)">
            <a:hlinkClick r:id="" action="ppaction://media"/>
            <a:extLst>
              <a:ext uri="{FF2B5EF4-FFF2-40B4-BE49-F238E27FC236}">
                <a16:creationId xmlns:a16="http://schemas.microsoft.com/office/drawing/2014/main" id="{151BBFBA-A4F7-A68F-1D17-D560C9E21B7A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1724832"/>
            <a:ext cx="7315200" cy="4114800"/>
          </a:xfrm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FDF5A38F-097F-6562-7F70-892990CD3F4B}"/>
              </a:ext>
            </a:extLst>
          </p:cNvPr>
          <p:cNvSpPr/>
          <p:nvPr/>
        </p:nvSpPr>
        <p:spPr>
          <a:xfrm>
            <a:off x="11134725" y="6264338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D915B5D-0B13-1728-F43C-C11EB8C7D101}"/>
              </a:ext>
            </a:extLst>
          </p:cNvPr>
          <p:cNvSpPr txBox="1"/>
          <p:nvPr/>
        </p:nvSpPr>
        <p:spPr>
          <a:xfrm>
            <a:off x="10962400" y="6311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84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6A9EC-640F-47FB-AA92-2851B301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Prednost našeg rješenja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07666" y="1630017"/>
            <a:ext cx="10312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Naše rješenje omogućuje brzu dostavu na vrata osobe u potrebi te osigurava sigurnost proizvoda.</a:t>
            </a:r>
          </a:p>
          <a:p>
            <a:endParaRPr lang="hr-HR" sz="2000" dirty="0"/>
          </a:p>
          <a:p>
            <a:r>
              <a:rPr lang="hr-HR" sz="2000" dirty="0"/>
              <a:t>Na naš način stariji ljudi se ne trebaju brinuti o odlasku do farmacija. </a:t>
            </a:r>
          </a:p>
          <a:p>
            <a:endParaRPr lang="hr-HR" sz="2000" dirty="0"/>
          </a:p>
          <a:p>
            <a:r>
              <a:rPr lang="hr-HR" sz="2000" dirty="0"/>
              <a:t>Dronovi se isto tako mogu koristiti za dostavu lijekova ili tableta u hitnim slučajevima.</a:t>
            </a:r>
          </a:p>
          <a:p>
            <a:endParaRPr lang="hr-HR" sz="2000" dirty="0"/>
          </a:p>
          <a:p>
            <a:r>
              <a:rPr lang="hr-HR" sz="2000" dirty="0"/>
              <a:t>Nedostatci našeg rješenja bi bili prilagođavanje starijih na sučelje drona, vremenske neprilike i održavanje drona.</a:t>
            </a:r>
          </a:p>
        </p:txBody>
      </p:sp>
      <p:pic>
        <p:nvPicPr>
          <p:cNvPr id="4" name="Slika 3" descr="Slika na kojoj se prikazuje simbol, grafika, Font, logotip">
            <a:extLst>
              <a:ext uri="{FF2B5EF4-FFF2-40B4-BE49-F238E27FC236}">
                <a16:creationId xmlns:a16="http://schemas.microsoft.com/office/drawing/2014/main" id="{720D78D9-BE3A-76F8-03C8-8651E3ED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50" y="3933733"/>
            <a:ext cx="2588500" cy="258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5AA40CB8-9A94-15F3-C052-708F617F9B36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95C7F09-3629-AEA2-0304-C6DEEE28CBD0}"/>
              </a:ext>
            </a:extLst>
          </p:cNvPr>
          <p:cNvSpPr/>
          <p:nvPr/>
        </p:nvSpPr>
        <p:spPr>
          <a:xfrm>
            <a:off x="11134725" y="6273863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6BD684E-983E-A035-90B3-9AECF11996E7}"/>
              </a:ext>
            </a:extLst>
          </p:cNvPr>
          <p:cNvSpPr txBox="1"/>
          <p:nvPr/>
        </p:nvSpPr>
        <p:spPr>
          <a:xfrm>
            <a:off x="10962400" y="6311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Naše rješenje najviše pomaže starijima i invalidima 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hr-HR" sz="2000" dirty="0"/>
              <a:t>     pošto bi mogli sigurnije doći do lijekova.</a:t>
            </a:r>
          </a:p>
          <a:p>
            <a:pPr marL="0" indent="0">
              <a:buClr>
                <a:schemeClr val="accent4"/>
              </a:buClr>
              <a:buNone/>
            </a:pPr>
            <a:endParaRPr lang="hr-HR" sz="2000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Pomoglo bi i farmaceutskim kompanijama 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hr-HR" sz="2000" dirty="0"/>
              <a:t>     tako da bi im olakšalo posao i promet.</a:t>
            </a:r>
          </a:p>
          <a:p>
            <a:pPr marL="0" indent="0">
              <a:buClr>
                <a:schemeClr val="accent4"/>
              </a:buClr>
              <a:buNone/>
            </a:pPr>
            <a:endParaRPr lang="hr-HR" sz="2000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Otvara nova radna mjesta, 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hr-HR" sz="2000" dirty="0"/>
              <a:t>     za proizvodnju drona te održavanje i nadzor skupine dronova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0" dirty="0"/>
              <a:t>Kome naše rješenje pomaže?</a:t>
            </a:r>
          </a:p>
        </p:txBody>
      </p:sp>
      <p:pic>
        <p:nvPicPr>
          <p:cNvPr id="5" name="Slika 4" descr="Slika na kojoj se prikazuje simbol, grafika, Font, logotip">
            <a:extLst>
              <a:ext uri="{FF2B5EF4-FFF2-40B4-BE49-F238E27FC236}">
                <a16:creationId xmlns:a16="http://schemas.microsoft.com/office/drawing/2014/main" id="{9A4C7042-717F-25B9-34E3-36715AF3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00" y="82311"/>
            <a:ext cx="1138400" cy="11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8750A4A4-3C32-7D73-6ADE-FF9F24F57840}"/>
              </a:ext>
            </a:extLst>
          </p:cNvPr>
          <p:cNvSpPr/>
          <p:nvPr/>
        </p:nvSpPr>
        <p:spPr>
          <a:xfrm>
            <a:off x="676275" y="6229350"/>
            <a:ext cx="1895475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F72E73E6-5F56-662E-3857-1239D31C7FC2}"/>
              </a:ext>
            </a:extLst>
          </p:cNvPr>
          <p:cNvSpPr/>
          <p:nvPr/>
        </p:nvSpPr>
        <p:spPr>
          <a:xfrm>
            <a:off x="11134725" y="6264338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3AE8ACC7-F8CD-ACEE-57C9-13A6CE2A1A82}"/>
              </a:ext>
            </a:extLst>
          </p:cNvPr>
          <p:cNvSpPr txBox="1"/>
          <p:nvPr/>
        </p:nvSpPr>
        <p:spPr>
          <a:xfrm>
            <a:off x="10962400" y="6311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/>
                </a:solidFill>
              </a:rPr>
              <a:t>7</a:t>
            </a:r>
          </a:p>
        </p:txBody>
      </p:sp>
      <p:pic>
        <p:nvPicPr>
          <p:cNvPr id="2050" name="Picture 2" descr="Success Tips for Your Next Physical Therapy Visit">
            <a:extLst>
              <a:ext uri="{FF2B5EF4-FFF2-40B4-BE49-F238E27FC236}">
                <a16:creationId xmlns:a16="http://schemas.microsoft.com/office/drawing/2014/main" id="{D1122A10-9B9E-E0FB-DC77-4D2CDE80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33" y="1817437"/>
            <a:ext cx="4465867" cy="298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32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A9014-ED64-4558-B1E1-D03F0EE32B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234</TotalTime>
  <Words>387</Words>
  <Application>Microsoft Office PowerPoint</Application>
  <PresentationFormat>Široki zaslon</PresentationFormat>
  <Paragraphs>66</Paragraphs>
  <Slides>10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Tema sustava Office</vt:lpstr>
      <vt:lpstr>AnemoMed</vt:lpstr>
      <vt:lpstr>Sadržaj</vt:lpstr>
      <vt:lpstr>O odabranom problemu</vt:lpstr>
      <vt:lpstr>Zašto smo odabrali taj problem</vt:lpstr>
      <vt:lpstr>Postojeća rješenja</vt:lpstr>
      <vt:lpstr>Naše rješenje</vt:lpstr>
      <vt:lpstr>Prikaz koncepta AnemoMed drona</vt:lpstr>
      <vt:lpstr>Prednost našeg rješenja</vt:lpstr>
      <vt:lpstr>Kome naše rješenje pomaže?</vt:lpstr>
      <vt:lpstr>Cijenimo pažnju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Toni Luketić</dc:creator>
  <cp:lastModifiedBy>Toni Luketić</cp:lastModifiedBy>
  <cp:revision>18</cp:revision>
  <dcterms:created xsi:type="dcterms:W3CDTF">2023-05-31T19:53:31Z</dcterms:created>
  <dcterms:modified xsi:type="dcterms:W3CDTF">2023-06-01T21:26:42Z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